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69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3FCF22-CFAB-4691-84DC-9111412C99D2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&#1091;&#1088;&#1089;&#1086;&#1074;&#1072;&#1103;%20&#1083;&#1077;&#1090;&#1086;&#1074;&#1072;\&#1075;&#1091;&#1076;&#1086;&#1082;3.mp3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87;&#1083;&#1086;&#1090;%20&#1075;&#1080;&#1087;&#1077;&#1088;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&#1091;&#1088;&#1089;&#1086;&#1074;&#1072;&#1103;%20&#1083;&#1077;&#1090;&#1086;&#1074;&#1072;\&#1075;&#1091;&#1076;&#1086;&#1082;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&#1091;&#1088;&#1089;&#1086;&#1074;&#1072;&#1103;%20&#1083;&#1077;&#1090;&#1086;&#1074;&#1072;\&#1075;&#1091;&#1076;&#1086;&#1082;3.mp3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Водный транспорт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История создания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157192"/>
            <a:ext cx="6400800" cy="1500198"/>
          </a:xfrm>
        </p:spPr>
        <p:txBody>
          <a:bodyPr/>
          <a:lstStyle/>
          <a:p>
            <a:r>
              <a:rPr lang="ru-RU" dirty="0" smtClean="0"/>
              <a:t>Устименко О.Г. воспитатель</a:t>
            </a:r>
          </a:p>
          <a:p>
            <a:r>
              <a:rPr lang="ru-RU" dirty="0" smtClean="0"/>
              <a:t>МКДОУ детский сад «Берёзка»</a:t>
            </a:r>
            <a:endParaRPr lang="ru-RU" dirty="0"/>
          </a:p>
        </p:txBody>
      </p:sp>
      <p:pic>
        <p:nvPicPr>
          <p:cNvPr id="4" name="Рисунок 3" descr="рыб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293096"/>
            <a:ext cx="3347864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064896" cy="48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661248"/>
            <a:ext cx="8208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наши дни люди построили особые корабли. Они плывут, раскалывая лед своим прочным корпусом. Это –</a:t>
            </a:r>
            <a:r>
              <a:rPr lang="ru-RU" sz="2800" dirty="0" smtClean="0">
                <a:solidFill>
                  <a:srgbClr val="C00000"/>
                </a:solidFill>
              </a:rPr>
              <a:t> ледоколы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8640"/>
            <a:ext cx="8136904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44522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Корабли - </a:t>
            </a:r>
            <a:r>
              <a:rPr lang="ru-RU" sz="3200" dirty="0" smtClean="0">
                <a:solidFill>
                  <a:srgbClr val="C00000"/>
                </a:solidFill>
              </a:rPr>
              <a:t>пожарные</a:t>
            </a:r>
            <a:r>
              <a:rPr lang="ru-RU" sz="2400" dirty="0" smtClean="0"/>
              <a:t> помогают  бороться с пожарами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гудок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0932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7968208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5892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Корабли - </a:t>
            </a:r>
            <a:r>
              <a:rPr lang="ru-RU" sz="3200" dirty="0" smtClean="0">
                <a:solidFill>
                  <a:srgbClr val="C00000"/>
                </a:solidFill>
              </a:rPr>
              <a:t>нефтяники</a:t>
            </a:r>
            <a:r>
              <a:rPr lang="ru-RU" sz="2400" dirty="0" smtClean="0"/>
              <a:t> перевозят нефть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7884368" cy="4896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5661248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Корабли - </a:t>
            </a:r>
            <a:r>
              <a:rPr lang="ru-RU" sz="3200" dirty="0" smtClean="0">
                <a:solidFill>
                  <a:srgbClr val="C00000"/>
                </a:solidFill>
              </a:rPr>
              <a:t>подъемные краны </a:t>
            </a:r>
            <a:r>
              <a:rPr lang="ru-RU" sz="2400" dirty="0" smtClean="0"/>
              <a:t> помогают поднимать и грузить различный груз.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136904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517232"/>
            <a:ext cx="8136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Корабль – </a:t>
            </a:r>
            <a:r>
              <a:rPr lang="ru-RU" sz="2800" dirty="0" smtClean="0">
                <a:solidFill>
                  <a:srgbClr val="C00000"/>
                </a:solidFill>
              </a:rPr>
              <a:t>аэродром</a:t>
            </a:r>
            <a:r>
              <a:rPr lang="ru-RU" sz="2400" dirty="0" smtClean="0"/>
              <a:t> создан для морской авиации. С его взлетной полосы самолет может взлететь посреди океана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shing trai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16632"/>
            <a:ext cx="3552056" cy="1996440"/>
          </a:xfrm>
          <a:prstGeom prst="rect">
            <a:avLst/>
          </a:prstGeom>
        </p:spPr>
      </p:pic>
      <p:pic>
        <p:nvPicPr>
          <p:cNvPr id="7" name="Рисунок 6" descr="пл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2680072" cy="2088232"/>
          </a:xfrm>
          <a:prstGeom prst="rect">
            <a:avLst/>
          </a:prstGeom>
        </p:spPr>
      </p:pic>
      <p:pic>
        <p:nvPicPr>
          <p:cNvPr id="8" name="Рисунок 7" descr="пар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204864"/>
            <a:ext cx="3528392" cy="2088233"/>
          </a:xfrm>
          <a:prstGeom prst="rect">
            <a:avLst/>
          </a:prstGeom>
        </p:spPr>
      </p:pic>
      <p:pic>
        <p:nvPicPr>
          <p:cNvPr id="9" name="Рисунок 8" descr="парох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437112"/>
            <a:ext cx="3496684" cy="2232248"/>
          </a:xfrm>
          <a:prstGeom prst="rect">
            <a:avLst/>
          </a:prstGeom>
        </p:spPr>
      </p:pic>
      <p:pic>
        <p:nvPicPr>
          <p:cNvPr id="11" name="Рисунок 10" descr="па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157700"/>
            <a:ext cx="3600400" cy="2700300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611560" y="2780928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635896" y="404664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635896" y="1340768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563888" y="2204864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1475656" y="2780928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2339752" y="2780928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785786" y="5214950"/>
            <a:ext cx="7572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400" dirty="0" smtClean="0"/>
              <a:t>Для передвижения по рекам и озерам люди сделали </a:t>
            </a:r>
            <a:r>
              <a:rPr lang="ru-RU" sz="3600" dirty="0" smtClean="0">
                <a:solidFill>
                  <a:srgbClr val="FF0000"/>
                </a:solidFill>
                <a:hlinkClick r:id="rId2" action="ppaction://hlinkfile"/>
              </a:rPr>
              <a:t>плот.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тран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28604"/>
            <a:ext cx="7715304" cy="48577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208912" cy="504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5357826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Затем появилась </a:t>
            </a:r>
            <a:r>
              <a:rPr lang="ru-RU" sz="4000" dirty="0" smtClean="0">
                <a:solidFill>
                  <a:srgbClr val="C00000"/>
                </a:solidFill>
              </a:rPr>
              <a:t>лодка.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У разных народов лодки назывались по-разному : пирога,</a:t>
            </a:r>
            <a:r>
              <a:rPr lang="en-US" sz="2400" dirty="0" smtClean="0"/>
              <a:t> </a:t>
            </a:r>
            <a:r>
              <a:rPr lang="ru-RU" sz="2400" dirty="0" smtClean="0"/>
              <a:t>каноэ, челн.</a:t>
            </a: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6572264" cy="4929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661248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 большому челну приставили парус и получился парусный  корабль - </a:t>
            </a:r>
            <a:r>
              <a:rPr lang="ru-RU" sz="3600" dirty="0" smtClean="0">
                <a:solidFill>
                  <a:srgbClr val="C00000"/>
                </a:solidFill>
              </a:rPr>
              <a:t>ладья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136904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30120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Кроме парусов на корабли ставили весла. Люди гребли, приводя корабль в движение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821" y="332656"/>
            <a:ext cx="8014357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45224"/>
            <a:ext cx="8208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Позже корабли стали оснащать многоярусными парусами. Так появились - </a:t>
            </a:r>
            <a:r>
              <a:rPr lang="ru-RU" sz="2800" dirty="0" smtClean="0">
                <a:solidFill>
                  <a:srgbClr val="C00000"/>
                </a:solidFill>
              </a:rPr>
              <a:t>каравелла, фрегат, шхуна.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5661248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Поставив на корабль паровую машину и приспособив лопасти, человек научился делать </a:t>
            </a:r>
            <a:r>
              <a:rPr lang="ru-RU" sz="3200" dirty="0" smtClean="0">
                <a:solidFill>
                  <a:srgbClr val="C00000"/>
                </a:solidFill>
              </a:rPr>
              <a:t>пароходы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 descr="парох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8208912" cy="4968552"/>
          </a:xfrm>
          <a:prstGeom prst="rect">
            <a:avLst/>
          </a:prstGeom>
        </p:spPr>
      </p:pic>
      <p:pic>
        <p:nvPicPr>
          <p:cNvPr id="7" name="гуд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23731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589240"/>
            <a:ext cx="82809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Позже заменили паровой двигатель на тепловой, который  работает на жидком топливе – мазуте. Судно назвали – </a:t>
            </a:r>
            <a:r>
              <a:rPr lang="ru-RU" sz="2800" dirty="0" smtClean="0">
                <a:solidFill>
                  <a:srgbClr val="C00000"/>
                </a:solidFill>
              </a:rPr>
              <a:t>теплоход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 descr="теплох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836712"/>
            <a:ext cx="8352928" cy="4392488"/>
          </a:xfrm>
          <a:prstGeom prst="rect">
            <a:avLst/>
          </a:prstGeom>
        </p:spPr>
      </p:pic>
      <p:pic>
        <p:nvPicPr>
          <p:cNvPr id="8" name="гудок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09329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136904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73325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 созданием  теплового двигателя появилось много новых изобретений. В том числе – </a:t>
            </a:r>
            <a:r>
              <a:rPr lang="ru-RU" sz="3200" dirty="0" smtClean="0">
                <a:solidFill>
                  <a:srgbClr val="C00000"/>
                </a:solidFill>
              </a:rPr>
              <a:t>подводная лодка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793</TotalTime>
  <Words>196</Words>
  <Application>Microsoft Office PowerPoint</Application>
  <PresentationFormat>Экран (4:3)</PresentationFormat>
  <Paragraphs>16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Водный транспорт История создания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BEST</cp:lastModifiedBy>
  <cp:revision>86</cp:revision>
  <dcterms:created xsi:type="dcterms:W3CDTF">2012-11-01T18:41:51Z</dcterms:created>
  <dcterms:modified xsi:type="dcterms:W3CDTF">2018-02-02T01:57:16Z</dcterms:modified>
</cp:coreProperties>
</file>